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38" autoAdjust="0"/>
  </p:normalViewPr>
  <p:slideViewPr>
    <p:cSldViewPr>
      <p:cViewPr varScale="1">
        <p:scale>
          <a:sx n="43" d="100"/>
          <a:sy n="43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63FF947-ED12-4601-9104-B078D649834E}" type="datetimeFigureOut">
              <a:rPr lang="en-US" smtClean="0"/>
              <a:pPr/>
              <a:t>6/8/2010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9105421-CF99-49D0-BD3A-7C9AB84F087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inus 13"/>
          <p:cNvSpPr/>
          <p:nvPr/>
        </p:nvSpPr>
        <p:spPr>
          <a:xfrm>
            <a:off x="-1643106" y="1071546"/>
            <a:ext cx="12501650" cy="950123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Picture 4" descr="Snapshot 191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190500" cap="rnd">
            <a:solidFill>
              <a:schemeClr val="tx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0" y="1428736"/>
            <a:ext cx="9144000" cy="5429264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 descr="Snapshot 1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lowchart: Process 3"/>
          <p:cNvSpPr/>
          <p:nvPr/>
        </p:nvSpPr>
        <p:spPr>
          <a:xfrm>
            <a:off x="0" y="1428736"/>
            <a:ext cx="9144000" cy="5429264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Content Placeholder 4" descr="Snapshot 1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396 -0.04021 C -0.63385 -0.0416 -0.94358 -0.04298 -1.10451 -0.04345 C -1.26545 -0.04391 -1.2467 -0.04298 -1.28976 -0.04345 C -1.33281 -0.04391 -1.33941 -0.0453 -1.36302 -0.04691 C -1.38663 -0.04853 -1.5 -0.07349 -1.43125 -0.05338 C -1.3625 -0.03328 -1.15677 0.01988 -0.95087 0.07326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5087 0.07326 L -0.06111 0.06286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lowchart: Process 3"/>
          <p:cNvSpPr/>
          <p:nvPr/>
        </p:nvSpPr>
        <p:spPr>
          <a:xfrm>
            <a:off x="0" y="1428736"/>
            <a:ext cx="9144000" cy="5429264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Content Placeholder 4" descr="Snapshot 1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124196">
            <a:off x="-10003164" y="-1927843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684 -0.0587 C 0.48246 -0.08297 0.44826 -0.10724 0.54132 -0.02935 C 0.6342 0.04853 0.85486 0.22856 1.07534 0.40883 " pathEditMode="relative" rAng="0" ptsTypes="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535 0.40882 L 0.13819 -0.36677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lowchart: Process 3"/>
          <p:cNvSpPr/>
          <p:nvPr/>
        </p:nvSpPr>
        <p:spPr>
          <a:xfrm>
            <a:off x="0" y="5072074"/>
            <a:ext cx="9144000" cy="1785926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4" descr="Snapshot 1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lowchart: Process 3"/>
          <p:cNvSpPr/>
          <p:nvPr/>
        </p:nvSpPr>
        <p:spPr>
          <a:xfrm>
            <a:off x="0" y="5072074"/>
            <a:ext cx="9144000" cy="1785926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Picture 6" descr="Snapshot 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33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67">
                                          <p:stCondLst>
                                            <p:cond delay="273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9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9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lowchart: Process 3"/>
          <p:cNvSpPr/>
          <p:nvPr/>
        </p:nvSpPr>
        <p:spPr>
          <a:xfrm>
            <a:off x="0" y="1428736"/>
            <a:ext cx="9144000" cy="5429264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Content Placeholder 4" descr="Snapshot 1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287104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1315E-6 L 0.97656 -0.01063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3992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60</cp:revision>
  <dcterms:created xsi:type="dcterms:W3CDTF">2010-06-06T04:07:10Z</dcterms:created>
  <dcterms:modified xsi:type="dcterms:W3CDTF">2010-06-09T04:17:08Z</dcterms:modified>
</cp:coreProperties>
</file>